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7" r:id="rId30"/>
    <p:sldId id="289" r:id="rId31"/>
    <p:sldId id="290" r:id="rId32"/>
    <p:sldId id="291" r:id="rId33"/>
    <p:sldId id="292" r:id="rId34"/>
    <p:sldId id="293" r:id="rId35"/>
    <p:sldId id="298" r:id="rId3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1" autoAdjust="0"/>
    <p:restoredTop sz="94660"/>
  </p:normalViewPr>
  <p:slideViewPr>
    <p:cSldViewPr snapToGrid="0">
      <p:cViewPr varScale="1">
        <p:scale>
          <a:sx n="54" d="100"/>
          <a:sy n="54" d="100"/>
        </p:scale>
        <p:origin x="7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376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634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292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11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869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434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033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660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720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217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393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43F75-EBEB-4A5A-AF7C-5210013A8E7F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609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98" y="263627"/>
            <a:ext cx="4697116" cy="8289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58" y="1092530"/>
            <a:ext cx="6055596" cy="30393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711" y="4663250"/>
            <a:ext cx="7192291" cy="18380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48980" y="4896465"/>
            <a:ext cx="6813754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01" y="678078"/>
            <a:ext cx="3524557" cy="52868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3514" y="2188021"/>
            <a:ext cx="18859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90" y="630399"/>
            <a:ext cx="5892596" cy="53241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2" y="5785327"/>
            <a:ext cx="5581392" cy="6221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47292" y="488555"/>
            <a:ext cx="5736994" cy="885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447292" y="1816018"/>
            <a:ext cx="3752721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447292" y="4043025"/>
            <a:ext cx="5736994" cy="2364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357" y="630399"/>
            <a:ext cx="5108661" cy="56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8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1" y="879127"/>
            <a:ext cx="7063403" cy="542450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7391" y="737283"/>
            <a:ext cx="7417365" cy="999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97391" y="2975569"/>
            <a:ext cx="7269881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97391" y="5423801"/>
            <a:ext cx="7063403" cy="58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987" y="478791"/>
            <a:ext cx="4133533" cy="58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350959" y="1465785"/>
            <a:ext cx="6435921" cy="3939335"/>
            <a:chOff x="1305999" y="1221945"/>
            <a:chExt cx="8863916" cy="461841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5999" y="1221945"/>
              <a:ext cx="8863916" cy="4618416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2831689" y="3849329"/>
              <a:ext cx="1755059" cy="3244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648631" y="4925961"/>
              <a:ext cx="4521283" cy="4277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62" y="963182"/>
            <a:ext cx="4881481" cy="47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27" y="554403"/>
            <a:ext cx="4918741" cy="588995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00027" y="1937283"/>
            <a:ext cx="4918741" cy="1179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969788" y="5211425"/>
            <a:ext cx="4748980" cy="1232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810158"/>
            <a:ext cx="5705175" cy="51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8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35" y="621051"/>
            <a:ext cx="10883967" cy="174983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75399" y="512588"/>
            <a:ext cx="9247238" cy="51619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7" y="2632392"/>
            <a:ext cx="3953193" cy="372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628"/>
            <a:ext cx="6482992" cy="58725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1002346"/>
            <a:ext cx="6482992" cy="545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26437" y="3494824"/>
            <a:ext cx="6356555" cy="115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92" y="818712"/>
            <a:ext cx="5546568" cy="50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8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3" y="798243"/>
            <a:ext cx="5490054" cy="86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" y="1494885"/>
            <a:ext cx="5282229" cy="443360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58298" y="2490839"/>
            <a:ext cx="5282229" cy="154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2099515" y="5661742"/>
            <a:ext cx="3941012" cy="26675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52" y="596521"/>
            <a:ext cx="5731349" cy="53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28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62785" y="487680"/>
            <a:ext cx="6989856" cy="5537200"/>
            <a:chOff x="162784" y="912434"/>
            <a:chExt cx="8038747" cy="497020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784" y="1015979"/>
              <a:ext cx="7915297" cy="213504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784" y="3151027"/>
              <a:ext cx="8038747" cy="2731613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162784" y="912434"/>
              <a:ext cx="4477059" cy="4719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536114" y="5410692"/>
              <a:ext cx="2541968" cy="4719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303817" y="1708846"/>
              <a:ext cx="7774264" cy="10028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07055" y="4732266"/>
              <a:ext cx="7794476" cy="9881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967" y="304820"/>
            <a:ext cx="4689793" cy="60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0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89111" y="1580862"/>
            <a:ext cx="6802570" cy="3275618"/>
            <a:chOff x="471990" y="1845022"/>
            <a:chExt cx="7967083" cy="257154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416" y="1845022"/>
              <a:ext cx="7890233" cy="163952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990" y="3238154"/>
              <a:ext cx="7967083" cy="1178411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510416" y="1845022"/>
              <a:ext cx="2759793" cy="356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873" y="1028950"/>
            <a:ext cx="5010870" cy="46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6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375755" y="500431"/>
            <a:ext cx="7000405" cy="5351729"/>
            <a:chOff x="1757515" y="1536751"/>
            <a:chExt cx="8330381" cy="358973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7515" y="1536751"/>
              <a:ext cx="8330381" cy="3589737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757515" y="1843548"/>
              <a:ext cx="8330381" cy="4129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2315497" y="4041058"/>
              <a:ext cx="6858000" cy="3392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220929" y="4719484"/>
              <a:ext cx="4866967" cy="4070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52" y="693824"/>
            <a:ext cx="4371625" cy="51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8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711" y="4663250"/>
            <a:ext cx="7192291" cy="18380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48980" y="4896465"/>
            <a:ext cx="6813754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1" y="678078"/>
            <a:ext cx="3524557" cy="528683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76" y="589852"/>
            <a:ext cx="4124960" cy="40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52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60309" y="909289"/>
            <a:ext cx="6729771" cy="4780311"/>
            <a:chOff x="1601429" y="1234409"/>
            <a:chExt cx="8663448" cy="497037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429" y="1234409"/>
              <a:ext cx="8663448" cy="4970376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828800" y="1946787"/>
              <a:ext cx="5796116" cy="398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828800" y="4837471"/>
              <a:ext cx="8436077" cy="13673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702" y="909289"/>
            <a:ext cx="4947382" cy="48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87705" y="310167"/>
            <a:ext cx="6802376" cy="6293833"/>
            <a:chOff x="2260344" y="838487"/>
            <a:chExt cx="7222869" cy="5222655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344" y="838487"/>
              <a:ext cx="7222869" cy="4061422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344" y="4899909"/>
              <a:ext cx="7222869" cy="1161233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2260344" y="838487"/>
              <a:ext cx="7222869" cy="25388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374490" y="5102942"/>
              <a:ext cx="6975987" cy="7816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317" y="287356"/>
            <a:ext cx="4684471" cy="61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8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8" y="705392"/>
            <a:ext cx="6873338" cy="43542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08628" y="3616960"/>
            <a:ext cx="6873338" cy="1442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17" y="359092"/>
            <a:ext cx="4622483" cy="58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09" y="179785"/>
            <a:ext cx="6710507" cy="20818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46" y="2261592"/>
            <a:ext cx="8483634" cy="41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01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81992" y="722915"/>
            <a:ext cx="7067859" cy="5349596"/>
            <a:chOff x="588392" y="763555"/>
            <a:chExt cx="7067859" cy="53495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392" y="763555"/>
              <a:ext cx="6659667" cy="155176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392" y="2487431"/>
              <a:ext cx="7067859" cy="3625720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1212973" y="1347019"/>
              <a:ext cx="4055806" cy="3097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88392" y="4300291"/>
              <a:ext cx="1612723" cy="291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4590354" y="4591665"/>
              <a:ext cx="1932038" cy="2654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3867683" y="5181600"/>
              <a:ext cx="855406" cy="3392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270" y="164147"/>
            <a:ext cx="4440330" cy="639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1" y="4439264"/>
            <a:ext cx="10029443" cy="231703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83853" y="2122231"/>
            <a:ext cx="4830250" cy="56197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9748684" y="3967316"/>
            <a:ext cx="1224116" cy="47194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20" y="108216"/>
            <a:ext cx="5481099" cy="40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0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8" y="554402"/>
            <a:ext cx="7002104" cy="575979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90341" y="2615708"/>
            <a:ext cx="6843251" cy="1238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07" y="292099"/>
            <a:ext cx="4461193" cy="60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6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6" y="751040"/>
            <a:ext cx="5160555" cy="534546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176" y="3423770"/>
            <a:ext cx="5160555" cy="2672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367" y="561016"/>
            <a:ext cx="5660073" cy="57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91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1071951"/>
            <a:ext cx="6347953" cy="22380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2" y="3177275"/>
            <a:ext cx="6126727" cy="276690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03902" y="4671961"/>
            <a:ext cx="6126727" cy="1272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55" y="1240175"/>
            <a:ext cx="4704009" cy="47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3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0" y="950031"/>
            <a:ext cx="6625253" cy="27015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4" y="3651590"/>
            <a:ext cx="6509109" cy="215561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307185" y="5449693"/>
            <a:ext cx="2905432" cy="48669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529754" y="1202157"/>
            <a:ext cx="6509109" cy="122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07" y="830472"/>
            <a:ext cx="4815919" cy="48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696643"/>
            <a:ext cx="2238375" cy="285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9" y="1"/>
            <a:ext cx="2725991" cy="6966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1" y="1219200"/>
            <a:ext cx="6210620" cy="52655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67361" y="3066654"/>
            <a:ext cx="4566748" cy="286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371" y="930865"/>
            <a:ext cx="5695629" cy="56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6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80" y="1266859"/>
            <a:ext cx="5989690" cy="1361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9" y="2628152"/>
            <a:ext cx="6225511" cy="329467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685190" y="5622413"/>
            <a:ext cx="4116491" cy="30040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591" y="968903"/>
            <a:ext cx="5042912" cy="49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7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00" y="1304996"/>
            <a:ext cx="6479480" cy="24533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5" y="4088578"/>
            <a:ext cx="6879345" cy="7868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360" y="806203"/>
            <a:ext cx="5088089" cy="52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3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921"/>
            <a:ext cx="7866575" cy="459507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82666" y="998957"/>
            <a:ext cx="2017609" cy="50144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82666" y="4405835"/>
            <a:ext cx="7506929" cy="693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575" y="761445"/>
            <a:ext cx="3858065" cy="53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81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4" y="1284676"/>
            <a:ext cx="6007203" cy="3413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9" y="4697860"/>
            <a:ext cx="6466581" cy="7571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854" y="726122"/>
            <a:ext cx="4878390" cy="49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51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30" y="534082"/>
            <a:ext cx="6162368" cy="60204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33930" y="534082"/>
            <a:ext cx="2448233" cy="350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33930" y="3318058"/>
            <a:ext cx="6162368" cy="3236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54" y="723924"/>
            <a:ext cx="5157927" cy="51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67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711" y="4663250"/>
            <a:ext cx="7192291" cy="18380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48980" y="4896465"/>
            <a:ext cx="6813754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1" y="678078"/>
            <a:ext cx="3524557" cy="52868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064" y="85611"/>
            <a:ext cx="4635584" cy="45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84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7" y="473122"/>
            <a:ext cx="5895514" cy="598969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3610" y="808867"/>
            <a:ext cx="5663381" cy="75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81477" y="3522570"/>
            <a:ext cx="5777527" cy="175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37" y="672316"/>
            <a:ext cx="5809783" cy="57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9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27" y="149286"/>
            <a:ext cx="8879373" cy="27948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875161" y="569615"/>
            <a:ext cx="3982066" cy="38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934155" y="1292286"/>
            <a:ext cx="3687097" cy="39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07" y="3283317"/>
            <a:ext cx="3333750" cy="3295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26520" y="3283317"/>
            <a:ext cx="347092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2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6" y="615363"/>
            <a:ext cx="5855110" cy="58551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8199" y="2042488"/>
            <a:ext cx="5530645" cy="1297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18199" y="3871288"/>
            <a:ext cx="5530645" cy="973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09" y="598756"/>
            <a:ext cx="5389716" cy="54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9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7"/>
            <a:ext cx="7443941" cy="520121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8239" y="980727"/>
            <a:ext cx="7285702" cy="104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58239" y="3581334"/>
            <a:ext cx="7152968" cy="126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180" y="980727"/>
            <a:ext cx="4601710" cy="45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379853" y="838487"/>
            <a:ext cx="6549267" cy="5176233"/>
            <a:chOff x="1253613" y="838487"/>
            <a:chExt cx="9462007" cy="537980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010" y="838487"/>
              <a:ext cx="9140176" cy="1254534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755058" y="838487"/>
              <a:ext cx="648929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930878" y="1736889"/>
              <a:ext cx="5780308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1010" y="2234865"/>
              <a:ext cx="9144610" cy="1006203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8694" y="3065165"/>
              <a:ext cx="8956128" cy="1652101"/>
            </a:xfrm>
            <a:prstGeom prst="rect">
              <a:avLst/>
            </a:prstGeom>
          </p:spPr>
        </p:pic>
        <p:sp>
          <p:nvSpPr>
            <p:cNvPr id="9" name="Rectángulo 8"/>
            <p:cNvSpPr/>
            <p:nvPr/>
          </p:nvSpPr>
          <p:spPr>
            <a:xfrm>
              <a:off x="1755058" y="2186309"/>
              <a:ext cx="1209368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3613" y="5166248"/>
              <a:ext cx="8708562" cy="1052041"/>
            </a:xfrm>
            <a:prstGeom prst="rect">
              <a:avLst/>
            </a:prstGeom>
          </p:spPr>
        </p:pic>
        <p:sp>
          <p:nvSpPr>
            <p:cNvPr id="11" name="Rectángulo 10"/>
            <p:cNvSpPr/>
            <p:nvPr/>
          </p:nvSpPr>
          <p:spPr>
            <a:xfrm>
              <a:off x="1799303" y="4985229"/>
              <a:ext cx="5766620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6592529" y="5788415"/>
              <a:ext cx="3369646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443" y="428560"/>
            <a:ext cx="4712472" cy="6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43841" y="1326852"/>
            <a:ext cx="6238240" cy="4261148"/>
            <a:chOff x="1839734" y="1042372"/>
            <a:chExt cx="8554849" cy="536180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9734" y="2168013"/>
              <a:ext cx="8554849" cy="4236163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003" y="1042372"/>
              <a:ext cx="8328580" cy="1346866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2066003" y="2389238"/>
              <a:ext cx="8328580" cy="1076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066003" y="4896465"/>
              <a:ext cx="8328580" cy="15077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81" y="732684"/>
            <a:ext cx="5602707" cy="55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185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0</Words>
  <Application>Microsoft Office PowerPoint</Application>
  <PresentationFormat>Panorámica</PresentationFormat>
  <Paragraphs>0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Fernando García Alcalá</cp:lastModifiedBy>
  <cp:revision>35</cp:revision>
  <dcterms:created xsi:type="dcterms:W3CDTF">2022-09-19T17:05:24Z</dcterms:created>
  <dcterms:modified xsi:type="dcterms:W3CDTF">2023-05-12T05:46:51Z</dcterms:modified>
</cp:coreProperties>
</file>